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287" r:id="rId3"/>
    <p:sldId id="257" r:id="rId4"/>
    <p:sldId id="265" r:id="rId5"/>
    <p:sldId id="284" r:id="rId6"/>
    <p:sldId id="279" r:id="rId7"/>
    <p:sldId id="286" r:id="rId8"/>
    <p:sldId id="285" r:id="rId9"/>
    <p:sldId id="258" r:id="rId10"/>
    <p:sldId id="291" r:id="rId11"/>
    <p:sldId id="262" r:id="rId12"/>
    <p:sldId id="289" r:id="rId13"/>
    <p:sldId id="271" r:id="rId14"/>
    <p:sldId id="260" r:id="rId15"/>
    <p:sldId id="272" r:id="rId16"/>
    <p:sldId id="275" r:id="rId17"/>
    <p:sldId id="282" r:id="rId18"/>
    <p:sldId id="29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9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935A-146E-4BAF-9A7A-796FC1FC15A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FCDF-2652-44F9-8B56-3BE7C1490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9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4413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CA" sz="240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6262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4413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CA" sz="240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968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0D6CE2-F45A-4BF2-BE81-F48F47A53758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B72784-FA3C-448D-938C-AC4FBC174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Not-for-Profit Organization committed to Assist, Guide, Advice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www.WeCanWin.ca</a:t>
            </a:r>
            <a:b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917" y="538251"/>
            <a:ext cx="3709669" cy="2335578"/>
          </a:xfrm>
          <a:prstGeom prst="rect">
            <a:avLst/>
          </a:prstGeom>
          <a:noFill/>
        </p:spPr>
      </p:pic>
      <p:pic>
        <p:nvPicPr>
          <p:cNvPr id="5" name="Picture 4" descr="Image result for wecanwin.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" y="300446"/>
            <a:ext cx="3579223" cy="32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lated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770" y="4100317"/>
            <a:ext cx="1943100" cy="24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68329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STEPS:  Provides a unique style of Training. The program we are offering is called “STEPS”. 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It is a 6 Month program to train the youths to be ready for the world. 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STEPS is an acronym for Search, Train, Empower, Plan and Structure. In this 4-week program, each week will consist of different activities and training. </a:t>
            </a:r>
          </a:p>
          <a:p>
            <a:pPr lvl="0"/>
            <a:r>
              <a:rPr lang="en-CA" sz="2400" b="1" dirty="0">
                <a:latin typeface="Arial" pitchFamily="34" charset="0"/>
                <a:cs typeface="Arial" pitchFamily="34" charset="0"/>
              </a:rPr>
              <a:t>Business Analysis,  Project Management  Training for Jobs.</a:t>
            </a:r>
          </a:p>
          <a:p>
            <a:pPr lvl="0"/>
            <a:r>
              <a:rPr lang="en-CA" sz="2400" b="1" dirty="0">
                <a:latin typeface="Arial" pitchFamily="34" charset="0"/>
                <a:cs typeface="Arial" pitchFamily="34" charset="0"/>
              </a:rPr>
              <a:t>Get Certifications and knowledge for matching position in the job market.</a:t>
            </a:r>
            <a:endParaRPr lang="en-CA" sz="2000" b="1" dirty="0"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Program – Steps </a:t>
            </a:r>
          </a:p>
        </p:txBody>
      </p:sp>
    </p:spTree>
    <p:extLst>
      <p:ext uri="{BB962C8B-B14F-4D97-AF65-F5344CB8AC3E}">
        <p14:creationId xmlns:p14="http://schemas.microsoft.com/office/powerpoint/2010/main" val="144792421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CA" b="1" dirty="0">
                <a:latin typeface="Arial" pitchFamily="34" charset="0"/>
                <a:cs typeface="Arial" pitchFamily="34" charset="0"/>
              </a:rPr>
              <a:t>Establishment PURPOSE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011363"/>
            <a:ext cx="11077575" cy="3579812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CA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CA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None/>
            </a:pPr>
            <a:r>
              <a:rPr lang="en-CA" sz="4800" dirty="0"/>
              <a:t>  </a:t>
            </a:r>
            <a:r>
              <a:rPr lang="en-CA" sz="3600" dirty="0">
                <a:latin typeface="Arial" pitchFamily="34" charset="0"/>
                <a:cs typeface="Arial" pitchFamily="34" charset="0"/>
              </a:rPr>
              <a:t>We can win was established in the January 18  2011 with the goal to provide services to youth(15-30) women, new comers, seniors and special needs population, “To be healthy, safe, hopeful, engaged and contributing members of the communities”</a:t>
            </a:r>
            <a:r>
              <a:rPr lang="en-CA" sz="4800" dirty="0"/>
              <a:t>. </a:t>
            </a:r>
            <a:endParaRPr lang="en-US" sz="4800" dirty="0"/>
          </a:p>
          <a:p>
            <a:pPr lvl="0">
              <a:buNone/>
            </a:pPr>
            <a:endParaRPr lang="en-CA" sz="4800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172" y="315311"/>
            <a:ext cx="2060028" cy="1296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>
                <a:latin typeface="Arial" pitchFamily="34" charset="0"/>
                <a:cs typeface="Arial" pitchFamily="34" charset="0"/>
              </a:rPr>
              <a:t>Created Summer Jobs for over 5 Years for 10 students along with 15+ Coop Placement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CA" b="1" dirty="0">
                <a:latin typeface="Arial" pitchFamily="34" charset="0"/>
                <a:cs typeface="Arial" pitchFamily="34" charset="0"/>
              </a:rPr>
              <a:t>Conducted Women Training programs, New Comers and recent Immigrant , youth and seniors program such as New Horizon seniors program and Career focus for youth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CA" b="1" dirty="0">
                <a:latin typeface="Arial" pitchFamily="34" charset="0"/>
                <a:cs typeface="Arial" pitchFamily="34" charset="0"/>
              </a:rPr>
              <a:t>Submitted various projects as Youth Skills Link program where we can play a roles as a job creation for the students who train with us.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CA" b="1" dirty="0">
                <a:latin typeface="Arial" pitchFamily="34" charset="0"/>
                <a:cs typeface="Arial" pitchFamily="34" charset="0"/>
              </a:rPr>
              <a:t>Conducted Preliminary Course for Project Management Certification (CAPM, PMP) for Business Analysis Certification (CBAP)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Achievements of we can win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We Can Win guides Immigrants, women, youth, people with special needs to Integrate, improve, economic social well being within a safe environment.</a:t>
            </a:r>
          </a:p>
          <a:p>
            <a:pPr marL="0" indent="0">
              <a:buNone/>
            </a:pPr>
            <a:r>
              <a:rPr lang="en-CA" sz="2400" b="1" dirty="0"/>
              <a:t>▸ Provide newcomers to participate in economic, political, social and cultural life of the country. </a:t>
            </a:r>
          </a:p>
          <a:p>
            <a:pPr marL="0" indent="0">
              <a:buNone/>
            </a:pPr>
            <a:r>
              <a:rPr lang="en-CA" sz="2400" b="1" dirty="0"/>
              <a:t>▸ It's aim is to adapt to Canadian society, to be engaged, contribute to the communities, provide and maintain good health for the integrity of Canada.</a:t>
            </a:r>
          </a:p>
          <a:p>
            <a:pPr marL="0" indent="0">
              <a:buNone/>
            </a:pPr>
            <a:r>
              <a:rPr lang="en-CA" sz="2400" b="1" dirty="0"/>
              <a:t> ▸ Attain good education, path to get a rewarding career, professional development and skills </a:t>
            </a:r>
            <a:r>
              <a:rPr lang="en-CA" sz="2400" b="1" dirty="0" err="1"/>
              <a:t>trainin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1972" y="210208"/>
            <a:ext cx="2060028" cy="1296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774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ensure that our clients’ needs are met and that they will obtain success</a:t>
            </a:r>
          </a:p>
          <a:p>
            <a:r>
              <a:rPr lang="en-US" sz="3200" dirty="0"/>
              <a:t>Our focus is helping individuals build positive relationships with employers and keep a good work record for future career objectives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SUCCESS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170" name="Picture 2" descr="Image result for success you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1975" y="3521847"/>
            <a:ext cx="6000750" cy="2847976"/>
          </a:xfrm>
          <a:prstGeom prst="rect">
            <a:avLst/>
          </a:prstGeom>
          <a:noFill/>
        </p:spPr>
      </p:pic>
      <p:pic>
        <p:nvPicPr>
          <p:cNvPr id="7172" name="Picture 4" descr="Image result for success you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41" y="4088675"/>
            <a:ext cx="2495005" cy="2495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634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935481"/>
            <a:ext cx="10960249" cy="4615926"/>
          </a:xfrm>
        </p:spPr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Manager: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Project Manager –Initiator and  Strategic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collaboration.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Strategic Advisor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Analyst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Web site Designer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A) Volunteers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B)Contract /Fulltime/Part time Jobs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Positions available </a:t>
            </a:r>
            <a:br>
              <a:rPr lang="en-US" dirty="0"/>
            </a:br>
            <a:r>
              <a:rPr lang="en-US" dirty="0"/>
              <a:t>in the organization</a:t>
            </a:r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1972" y="210208"/>
            <a:ext cx="2060028" cy="12969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29600" y="2226833"/>
            <a:ext cx="828339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33012" y="2452744"/>
            <a:ext cx="16136" cy="688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8702937" y="3065929"/>
            <a:ext cx="2142565" cy="31914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7213004" y="3055169"/>
            <a:ext cx="1468419" cy="32273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84894" y="3431689"/>
            <a:ext cx="548640" cy="3550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13519" y="3325906"/>
            <a:ext cx="718969" cy="3550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1101" y="4711850"/>
            <a:ext cx="849854" cy="4087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SA/A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78566" y="4656084"/>
            <a:ext cx="956441" cy="4939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WSD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47247" y="4122404"/>
            <a:ext cx="1065008" cy="39803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12728" y="3300248"/>
            <a:ext cx="548640" cy="3550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659906" y="3098202"/>
            <a:ext cx="42660" cy="107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2"/>
            <a:endCxn id="21" idx="0"/>
          </p:cNvCxnSpPr>
          <p:nvPr/>
        </p:nvCxnSpPr>
        <p:spPr>
          <a:xfrm flipH="1">
            <a:off x="6546028" y="3786691"/>
            <a:ext cx="613186" cy="925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2"/>
            <a:endCxn id="23" idx="0"/>
          </p:cNvCxnSpPr>
          <p:nvPr/>
        </p:nvCxnSpPr>
        <p:spPr>
          <a:xfrm>
            <a:off x="7159214" y="3786691"/>
            <a:ext cx="497573" cy="869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017903" y="5823101"/>
            <a:ext cx="726141" cy="4679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time.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550350" y="5906814"/>
            <a:ext cx="835388" cy="5675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time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11705" y="5885794"/>
            <a:ext cx="797178" cy="4926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Coop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746124" y="4457872"/>
            <a:ext cx="955580" cy="140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8" idx="0"/>
          </p:cNvCxnSpPr>
          <p:nvPr/>
        </p:nvCxnSpPr>
        <p:spPr>
          <a:xfrm>
            <a:off x="8786648" y="4614041"/>
            <a:ext cx="181396" cy="1292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2"/>
          </p:cNvCxnSpPr>
          <p:nvPr/>
        </p:nvCxnSpPr>
        <p:spPr>
          <a:xfrm>
            <a:off x="8679751" y="4520437"/>
            <a:ext cx="1522208" cy="1452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369911" y="3098202"/>
            <a:ext cx="17929" cy="281492"/>
          </a:xfrm>
          <a:prstGeom prst="lin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8" y="1524000"/>
            <a:ext cx="10903131" cy="295656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We have Partners based on Individual Projects: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Career Foundation -Youth Jobs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VPI Solutions - Youth Jobs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N Power Canada - Youth Jobs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Collaborate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with other not for profit organizations, in addition to some for profit organizations.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4098" name="AutoShape 2" descr="Image result for PROJECT PART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2" name="AutoShape 6" descr="Image result for PROJECT PART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4" name="AutoShape 8" descr="Image result for PROJECT PART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6" name="AutoShape 10" descr="Image result for PROJECT PART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guidance path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3728" y="2255520"/>
            <a:ext cx="846124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b="1" i="1" u="sng" dirty="0">
                <a:latin typeface="Arial" pitchFamily="34" charset="0"/>
                <a:cs typeface="Arial" pitchFamily="34" charset="0"/>
              </a:rPr>
              <a:t>Prepares you to be a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Jobs in  Administration, Human Resources, Health care &amp; Finance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fields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Guide to become a Business Analyst, Project Manager coordinator and other similar Jobs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Collaborate and works with Professionals, industry experts for 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Government Opportunities in above fields.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For Entrepreneurs guide to prepare a Business Plan.</a:t>
            </a:r>
          </a:p>
          <a:p>
            <a:pPr marL="182880" indent="-18288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"Your guidance and advice helped brighten my career and professional life" </a:t>
            </a:r>
          </a:p>
          <a:p>
            <a:r>
              <a:rPr lang="en-CA" dirty="0"/>
              <a:t>- Sri Jershan</a:t>
            </a:r>
          </a:p>
          <a:p>
            <a:endParaRPr lang="en-CA" dirty="0"/>
          </a:p>
          <a:p>
            <a:r>
              <a:rPr lang="en-CA" dirty="0"/>
              <a:t>"I would like to show my profound gratitude for the experience that I've gained from We Can Win" </a:t>
            </a:r>
          </a:p>
          <a:p>
            <a:r>
              <a:rPr lang="en-CA" dirty="0"/>
              <a:t>- </a:t>
            </a:r>
            <a:r>
              <a:rPr lang="en-CA" dirty="0" err="1"/>
              <a:t>Mahadev</a:t>
            </a:r>
            <a:endParaRPr lang="en-CA" dirty="0"/>
          </a:p>
          <a:p>
            <a:endParaRPr lang="en-CA" dirty="0"/>
          </a:p>
          <a:p>
            <a:r>
              <a:rPr lang="en-CA" dirty="0"/>
              <a:t>"I hope I can look forward to working with We Can Win again in the future" - </a:t>
            </a:r>
            <a:r>
              <a:rPr lang="en-CA" dirty="0" err="1"/>
              <a:t>Nafees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TESTIMONIALS</a:t>
            </a:r>
          </a:p>
        </p:txBody>
      </p:sp>
    </p:spTree>
    <p:extLst>
      <p:ext uri="{BB962C8B-B14F-4D97-AF65-F5344CB8AC3E}">
        <p14:creationId xmlns:p14="http://schemas.microsoft.com/office/powerpoint/2010/main" val="297933031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Image result for WE CAN GO G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5844" name="Picture 4" descr="Image result for WE CAN GO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50" y="209005"/>
            <a:ext cx="11655241" cy="6312480"/>
          </a:xfrm>
          <a:prstGeom prst="rect">
            <a:avLst/>
          </a:prstGeom>
          <a:noFill/>
        </p:spPr>
      </p:pic>
      <p:pic>
        <p:nvPicPr>
          <p:cNvPr id="35846" name="Picture 6" descr="Image result for WE CAN GO 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4346" y="3461657"/>
            <a:ext cx="3836706" cy="2873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1933903"/>
            <a:ext cx="10514033" cy="4284017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/>
              <a:t>Sukanya Akula,</a:t>
            </a:r>
            <a:r>
              <a:rPr lang="en-CA" sz="3600" dirty="0"/>
              <a:t> Certified Project Management Professional (PMP) and Certified Business Analyst Professional (CBAP) has Project Management and Business Analysis Experience of 15 + years with excellent experience in utilizing skills and knowledge. I have the expertise of working in different positions in Ontario Canada, as Project Manager ,Business Analyst in  various positions in  Financial, Government and NFP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Managing Director’s profile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11363"/>
            <a:ext cx="11350625" cy="420687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/>
              <a:t>Our organization designs and implements programs to build job skill for youth in finding employment.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We work towards creating opportunities for youth (15 -30),seniors, newcomers, women and individuals with special needs.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Programs include assessment workshops, resume development and review by experts , Interview preparation , job placement for both qualified and job ready candidates.</a:t>
            </a:r>
          </a:p>
          <a:p>
            <a:endParaRPr lang="en-US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1222" y="288585"/>
            <a:ext cx="2923578" cy="1840661"/>
          </a:xfrm>
          <a:prstGeom prst="rect">
            <a:avLst/>
          </a:prstGeom>
          <a:noFill/>
        </p:spPr>
      </p:pic>
      <p:pic>
        <p:nvPicPr>
          <p:cNvPr id="5" name="Picture 4" descr="Image result for wecanwin.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1" y="265339"/>
            <a:ext cx="2314846" cy="17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7293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CA" b="1" dirty="0">
                <a:latin typeface="Arial" pitchFamily="34" charset="0"/>
                <a:cs typeface="Arial" pitchFamily="34" charset="0"/>
              </a:rPr>
              <a:t>Vision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12963"/>
            <a:ext cx="11518900" cy="4105275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CA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CA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CA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en-US" sz="4400" dirty="0"/>
              <a:t>A Non-profit organization committed to assist, guide, advice and provide services to Youth, Women, Newcomers, Immigrants, special needs population of Canada.</a:t>
            </a:r>
            <a:endParaRPr lang="en-CA" sz="4400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1972" y="210208"/>
            <a:ext cx="2060028" cy="1296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Educate the targeted group  via career development .</a:t>
            </a:r>
          </a:p>
          <a:p>
            <a:pPr lvl="0"/>
            <a:r>
              <a:rPr lang="en-US" sz="1800" dirty="0"/>
              <a:t>Assist to gain skills and knowledge to meet future Job opportunities .</a:t>
            </a:r>
          </a:p>
          <a:p>
            <a:pPr lvl="0"/>
            <a:r>
              <a:rPr lang="en-US" sz="1800" dirty="0"/>
              <a:t>Identify the potentials of clients .</a:t>
            </a:r>
          </a:p>
          <a:p>
            <a:pPr lvl="0"/>
            <a:r>
              <a:rPr lang="en-US" sz="1800" dirty="0"/>
              <a:t>create a synergy environment  and </a:t>
            </a:r>
            <a:r>
              <a:rPr lang="en-US" sz="1800" b="1" dirty="0"/>
              <a:t>green</a:t>
            </a:r>
            <a:r>
              <a:rPr lang="en-US" sz="1800" dirty="0"/>
              <a:t> - taking corrective action to make environmental responsibility a reality. "Every person is the right person to act.</a:t>
            </a:r>
          </a:p>
          <a:p>
            <a:pPr lvl="0"/>
            <a:r>
              <a:rPr lang="en-US" sz="1800" dirty="0"/>
              <a:t>Understand Canadian work place and Canadian workplace culture. </a:t>
            </a:r>
          </a:p>
          <a:p>
            <a:pPr lvl="0"/>
            <a:r>
              <a:rPr lang="en-US" sz="1800" dirty="0"/>
              <a:t>Respect and celebrate the diversity .</a:t>
            </a:r>
          </a:p>
          <a:p>
            <a:pPr lvl="0"/>
            <a:r>
              <a:rPr lang="en-US" sz="1800" dirty="0"/>
              <a:t>Encourage team work with equity and fairness. </a:t>
            </a:r>
          </a:p>
          <a:p>
            <a:pPr lvl="0"/>
            <a:r>
              <a:rPr lang="en-US" sz="1800" dirty="0"/>
              <a:t>Mobilize and encourage youth to volunteer.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Our Mission </a:t>
            </a:r>
            <a:endParaRPr lang="en-US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7172" y="315311"/>
            <a:ext cx="2060028" cy="1296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CA" dirty="0"/>
            </a:br>
            <a:r>
              <a:rPr lang="en-CA" b="1" dirty="0"/>
              <a:t>Mission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62152" y="2627586"/>
            <a:ext cx="10447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 To be the best to deliver by providing an environment to excel for the   </a:t>
            </a:r>
          </a:p>
          <a:p>
            <a:r>
              <a:rPr lang="en-US" sz="2400" dirty="0"/>
              <a:t>     communities 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Educate the target group via career development 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Assist to gain skills and knowledge to meet future Job opportunities.  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Canadian workplace and Canadian workplace culture. 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Respect and celebrate diversity 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Encourage team work with equity and fairness. 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Mobilize and encourage youth to volunteer</a:t>
            </a:r>
            <a:endParaRPr lang="en-C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Teach people the value of going green</a:t>
            </a:r>
            <a:endParaRPr lang="en-CA" sz="2400" dirty="0"/>
          </a:p>
          <a:p>
            <a:pPr algn="ctr"/>
            <a:endParaRPr lang="en-US" sz="2400" dirty="0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1972" y="210208"/>
            <a:ext cx="2060028" cy="1296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524000"/>
            <a:ext cx="10994571" cy="2969623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Welcome all the multi-cultural people in our organization to access the services </a:t>
            </a:r>
          </a:p>
          <a:p>
            <a:r>
              <a:rPr lang="en-US" sz="2400" dirty="0"/>
              <a:t> Mainly focused in supporting newcomers, youth, seniors, women and their families as  a Community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 generational bridging</a:t>
            </a:r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7172" y="315311"/>
            <a:ext cx="2060028" cy="1296977"/>
          </a:xfrm>
          <a:prstGeom prst="rect">
            <a:avLst/>
          </a:prstGeom>
          <a:noFill/>
        </p:spPr>
      </p:pic>
      <p:pic>
        <p:nvPicPr>
          <p:cNvPr id="13314" name="Picture 2" descr="Image result for intergenerational brid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66" y="3276990"/>
            <a:ext cx="5483772" cy="3084622"/>
          </a:xfrm>
          <a:prstGeom prst="rect">
            <a:avLst/>
          </a:prstGeom>
          <a:noFill/>
        </p:spPr>
      </p:pic>
      <p:pic>
        <p:nvPicPr>
          <p:cNvPr id="13316" name="Picture 4" descr="Image result for intergenerational bridg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3655" y="2959689"/>
            <a:ext cx="4095750" cy="3533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Conducted events at small business and service centers to provide an opportunity for the youth, seniors, women to establish dialogue with the Organization.</a:t>
            </a:r>
          </a:p>
          <a:p>
            <a:r>
              <a:rPr lang="en-US" sz="3500" dirty="0"/>
              <a:t>Provided information related to labor market ,careers sessions workshops for existing occupations, employment job listings and job search tips/aids  in GTA.</a:t>
            </a:r>
          </a:p>
          <a:p>
            <a:r>
              <a:rPr lang="en-US" sz="3500" dirty="0"/>
              <a:t>Conducted skill development training and mentorship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Outreach services      </a:t>
            </a:r>
            <a:endParaRPr lang="en-US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7172" y="315311"/>
            <a:ext cx="2060028" cy="12969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103" y="1946366"/>
            <a:ext cx="10106296" cy="3461657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One-on-one counseling to individuals who are in search to grow their careers or to work in other fields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Community involvement by volunteers to earn valuable work experience in addition to developing excellent Communication skills.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Train in conflict resolution skills which is vital in today’s working environment.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Direct Services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194" name="AutoShape 2" descr="Image result for direct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196" name="AutoShape 4" descr="Image result for direct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198" name="AutoShape 6" descr="Image result for direct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202" name="AutoShape 10" descr="Image result for direct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208" name="AutoShape 16" descr="Image result for direct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210" name="AutoShape 18" descr="Image result for direct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65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10560</TotalTime>
  <Words>1063</Words>
  <Application>Microsoft Office PowerPoint</Application>
  <PresentationFormat>Widescreen</PresentationFormat>
  <Paragraphs>109</Paragraphs>
  <Slides>19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Albany</vt:lpstr>
      <vt:lpstr>Arial</vt:lpstr>
      <vt:lpstr>Calibri</vt:lpstr>
      <vt:lpstr>Constantia</vt:lpstr>
      <vt:lpstr>StarSymbol</vt:lpstr>
      <vt:lpstr>Wingdings</vt:lpstr>
      <vt:lpstr>Wingdings 2</vt:lpstr>
      <vt:lpstr>Paper</vt:lpstr>
      <vt:lpstr>www.WeCanWin.ca </vt:lpstr>
      <vt:lpstr>Managing Director’s profile</vt:lpstr>
      <vt:lpstr>About us</vt:lpstr>
      <vt:lpstr>Vision</vt:lpstr>
      <vt:lpstr>Our Mission </vt:lpstr>
      <vt:lpstr> Mission </vt:lpstr>
      <vt:lpstr>Inter generational bridging</vt:lpstr>
      <vt:lpstr>      Outreach services      </vt:lpstr>
      <vt:lpstr>Direct Services</vt:lpstr>
      <vt:lpstr>Program – Steps </vt:lpstr>
      <vt:lpstr>Establishment PURPOSE</vt:lpstr>
      <vt:lpstr>Achievements of we can win</vt:lpstr>
      <vt:lpstr>Benefits</vt:lpstr>
      <vt:lpstr>SUCCESS</vt:lpstr>
      <vt:lpstr>Positions available  in the organization</vt:lpstr>
      <vt:lpstr>Partners</vt:lpstr>
      <vt:lpstr>Career guidance path</vt:lpstr>
      <vt:lpstr>TESTIMONIALS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 Win</dc:title>
  <dc:creator>Ower</dc:creator>
  <cp:lastModifiedBy>Shiridi9@outlook.com</cp:lastModifiedBy>
  <cp:revision>169</cp:revision>
  <dcterms:created xsi:type="dcterms:W3CDTF">2017-03-14T00:09:02Z</dcterms:created>
  <dcterms:modified xsi:type="dcterms:W3CDTF">2022-08-25T11:30:12Z</dcterms:modified>
</cp:coreProperties>
</file>